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notesMasterIdLst>
    <p:notesMasterId r:id="rId13"/>
  </p:notesMasterIdLst>
  <p:sldIdLst>
    <p:sldId id="257" r:id="rId2"/>
    <p:sldId id="270" r:id="rId3"/>
    <p:sldId id="292" r:id="rId4"/>
    <p:sldId id="293" r:id="rId5"/>
    <p:sldId id="291" r:id="rId6"/>
    <p:sldId id="272" r:id="rId7"/>
    <p:sldId id="290" r:id="rId8"/>
    <p:sldId id="294" r:id="rId9"/>
    <p:sldId id="295" r:id="rId10"/>
    <p:sldId id="296" r:id="rId11"/>
    <p:sldId id="28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2B974-2A7A-4D1C-B5A0-3135BC54E28B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E94EA-E1BA-435D-A6D5-7F7B3A29EE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28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E94EA-E1BA-435D-A6D5-7F7B3A29EE8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671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2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78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2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52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7119" y="696191"/>
            <a:ext cx="5486400" cy="224423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FFFF00"/>
                </a:solidFill>
              </a:rPr>
              <a:t>Theme - Holy Habits</a:t>
            </a:r>
            <a:br>
              <a:rPr lang="en-GB" sz="4000" b="1" dirty="0">
                <a:solidFill>
                  <a:srgbClr val="FFFF00"/>
                </a:solidFill>
              </a:rPr>
            </a:br>
            <a:br>
              <a:rPr lang="en-GB" sz="4000" b="1" dirty="0">
                <a:solidFill>
                  <a:srgbClr val="FFFF00"/>
                </a:solidFill>
              </a:rPr>
            </a:br>
            <a:r>
              <a:rPr lang="en-GB" sz="4000" b="1" dirty="0">
                <a:solidFill>
                  <a:srgbClr val="FFFF00"/>
                </a:solidFill>
              </a:rPr>
              <a:t>6. Service </a:t>
            </a:r>
            <a:br>
              <a:rPr lang="en-GB" i="1" dirty="0">
                <a:solidFill>
                  <a:srgbClr val="FFFF00"/>
                </a:solidFill>
              </a:rPr>
            </a:br>
            <a:br>
              <a:rPr lang="en-GB" i="1" dirty="0">
                <a:solidFill>
                  <a:srgbClr val="FFFF00"/>
                </a:solidFill>
              </a:rPr>
            </a:br>
            <a:r>
              <a:rPr lang="en-GB" i="1" dirty="0">
                <a:solidFill>
                  <a:srgbClr val="FFFF00"/>
                </a:solidFill>
              </a:rPr>
              <a:t>  </a:t>
            </a:r>
            <a:endParaRPr lang="en-GB" sz="4900" i="1" dirty="0">
              <a:solidFill>
                <a:srgbClr val="FFFF00"/>
              </a:solidFill>
            </a:endParaRPr>
          </a:p>
        </p:txBody>
      </p:sp>
      <p:pic>
        <p:nvPicPr>
          <p:cNvPr id="5" name="Picture 4" descr="Image result for God's ser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696191"/>
            <a:ext cx="4940678" cy="5307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46111" y="-124692"/>
            <a:ext cx="9404723" cy="1246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74073" y="332510"/>
            <a:ext cx="11149445" cy="552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Incarnational Mission </a:t>
            </a:r>
            <a:endParaRPr lang="en-GB" sz="4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4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 became flesh 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moved into the neighbourhood. 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4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danger of disconnection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means that we must always have a compassionate heart and desire to change and adapt to the circumstances around us.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4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‘Christ like hospitality’ 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</a:rPr>
              <a:t>is radical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79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6" y="365124"/>
            <a:ext cx="11835244" cy="6243493"/>
          </a:xfrm>
        </p:spPr>
        <p:txBody>
          <a:bodyPr>
            <a:normAutofit fontScale="90000"/>
          </a:bodyPr>
          <a:lstStyle/>
          <a:p>
            <a:r>
              <a:rPr lang="en-GB" sz="4400" b="1">
                <a:solidFill>
                  <a:srgbClr val="FFFF00"/>
                </a:solidFill>
              </a:rPr>
              <a:t>Hymn </a:t>
            </a:r>
            <a:r>
              <a:rPr lang="en-GB" sz="4400" b="1"/>
              <a:t>  </a:t>
            </a:r>
            <a:r>
              <a:rPr lang="en-GB" sz="4400" b="1">
                <a:solidFill>
                  <a:srgbClr val="FFFF00"/>
                </a:solidFill>
              </a:rPr>
              <a:t>RS 646  </a:t>
            </a:r>
            <a:r>
              <a:rPr lang="en-GB" sz="4400" i="1">
                <a:solidFill>
                  <a:schemeClr val="tx1"/>
                </a:solidFill>
              </a:rPr>
              <a:t>Help </a:t>
            </a:r>
            <a:r>
              <a:rPr lang="en-GB" sz="4400" i="1" dirty="0">
                <a:solidFill>
                  <a:schemeClr val="tx1"/>
                </a:solidFill>
              </a:rPr>
              <a:t>us accept each other    </a:t>
            </a:r>
            <a:br>
              <a:rPr lang="en-GB" sz="4400" b="1" dirty="0">
                <a:solidFill>
                  <a:schemeClr val="tx1"/>
                </a:solidFill>
              </a:rPr>
            </a:br>
            <a:br>
              <a:rPr lang="en-GB" sz="4400" b="1" dirty="0">
                <a:solidFill>
                  <a:schemeClr val="tx1"/>
                </a:solidFill>
              </a:rPr>
            </a:br>
            <a:r>
              <a:rPr lang="en-GB" sz="4400" b="1" dirty="0">
                <a:solidFill>
                  <a:srgbClr val="FFFF00"/>
                </a:solidFill>
              </a:rPr>
              <a:t>Prayers of Intercession</a:t>
            </a:r>
            <a:br>
              <a:rPr lang="en-GB" sz="4400" dirty="0"/>
            </a:br>
            <a:r>
              <a:rPr lang="en-GB" sz="4400" dirty="0"/>
              <a:t>    </a:t>
            </a:r>
            <a:r>
              <a:rPr lang="en-GB" sz="4400" i="1"/>
              <a:t>Response  Compassionate God </a:t>
            </a:r>
            <a:br>
              <a:rPr lang="en-GB" sz="4400" dirty="0"/>
            </a:br>
            <a:r>
              <a:rPr lang="en-GB" sz="4400" dirty="0"/>
              <a:t>        </a:t>
            </a:r>
            <a:r>
              <a:rPr lang="en-GB" sz="4400">
                <a:solidFill>
                  <a:srgbClr val="FFFF00"/>
                </a:solidFill>
              </a:rPr>
              <a:t>All           Hear </a:t>
            </a:r>
            <a:r>
              <a:rPr lang="en-GB" sz="4400" dirty="0">
                <a:solidFill>
                  <a:srgbClr val="FFFF00"/>
                </a:solidFill>
              </a:rPr>
              <a:t>our prayer </a:t>
            </a:r>
            <a:br>
              <a:rPr lang="en-GB" sz="4400" dirty="0">
                <a:solidFill>
                  <a:srgbClr val="FFFF00"/>
                </a:solidFill>
              </a:rPr>
            </a:br>
            <a:br>
              <a:rPr lang="en-GB" sz="4400" dirty="0">
                <a:solidFill>
                  <a:srgbClr val="FFFF00"/>
                </a:solidFill>
              </a:rPr>
            </a:br>
            <a:r>
              <a:rPr lang="en-GB" sz="4400" b="1" dirty="0">
                <a:solidFill>
                  <a:srgbClr val="FFFF00"/>
                </a:solidFill>
              </a:rPr>
              <a:t>Hymn  </a:t>
            </a:r>
            <a:r>
              <a:rPr lang="en-GB" sz="4400" i="1" dirty="0">
                <a:solidFill>
                  <a:schemeClr val="tx1"/>
                </a:solidFill>
              </a:rPr>
              <a:t>Longing for light we wait in darkness </a:t>
            </a:r>
            <a:br>
              <a:rPr lang="en-GB" sz="4400" i="1" dirty="0">
                <a:solidFill>
                  <a:schemeClr val="tx1"/>
                </a:solidFill>
              </a:rPr>
            </a:br>
            <a:br>
              <a:rPr lang="en-GB" sz="4400" i="1" dirty="0">
                <a:solidFill>
                  <a:schemeClr val="tx1"/>
                </a:solidFill>
              </a:rPr>
            </a:br>
            <a:r>
              <a:rPr lang="en-GB" sz="4400" b="1" i="1" dirty="0">
                <a:solidFill>
                  <a:srgbClr val="FFFF00"/>
                </a:solidFill>
              </a:rPr>
              <a:t>Closing prayer and blessing   </a:t>
            </a:r>
            <a:br>
              <a:rPr lang="en-GB" sz="4900" i="1" dirty="0">
                <a:solidFill>
                  <a:schemeClr val="tx1"/>
                </a:solidFill>
              </a:rPr>
            </a:br>
            <a:br>
              <a:rPr lang="en-GB" sz="4900" i="1" dirty="0">
                <a:solidFill>
                  <a:schemeClr val="tx1"/>
                </a:solidFill>
              </a:rPr>
            </a:br>
            <a:br>
              <a:rPr lang="en-GB" sz="4400" dirty="0"/>
            </a:br>
            <a:br>
              <a:rPr lang="en-GB" sz="4400" dirty="0"/>
            </a:br>
            <a:endParaRPr lang="en-GB" sz="4400" dirty="0"/>
          </a:p>
        </p:txBody>
      </p:sp>
      <p:pic>
        <p:nvPicPr>
          <p:cNvPr id="5" name="Picture 4" descr="Image result for God's servic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77" y="4802531"/>
            <a:ext cx="1916923" cy="1889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6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82" y="354734"/>
            <a:ext cx="11710554" cy="6222711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Call to worship</a:t>
            </a:r>
            <a:br>
              <a:rPr lang="en-GB" sz="4000" dirty="0"/>
            </a:br>
            <a:br>
              <a:rPr lang="en-GB" sz="4000" dirty="0"/>
            </a:br>
            <a:r>
              <a:rPr lang="en-GB" sz="4000" b="1" dirty="0">
                <a:solidFill>
                  <a:srgbClr val="FFFF00"/>
                </a:solidFill>
              </a:rPr>
              <a:t>Hymn</a:t>
            </a:r>
            <a:r>
              <a:rPr lang="en-GB" sz="4000" b="1" dirty="0"/>
              <a:t>   </a:t>
            </a:r>
            <a:r>
              <a:rPr lang="en-GB" sz="4000" b="1" dirty="0">
                <a:solidFill>
                  <a:schemeClr val="tx1"/>
                </a:solidFill>
              </a:rPr>
              <a:t>RS 293 </a:t>
            </a:r>
            <a:r>
              <a:rPr lang="en-GB" sz="4000" i="1" dirty="0">
                <a:solidFill>
                  <a:schemeClr val="tx1"/>
                </a:solidFill>
              </a:rPr>
              <a:t>Ye Servants of God   </a:t>
            </a:r>
            <a:br>
              <a:rPr lang="en-GB" sz="4000" dirty="0">
                <a:solidFill>
                  <a:schemeClr val="tx1"/>
                </a:solidFill>
              </a:rPr>
            </a:br>
            <a:br>
              <a:rPr lang="en-GB" sz="4000" dirty="0">
                <a:solidFill>
                  <a:schemeClr val="tx1"/>
                </a:solidFill>
              </a:rPr>
            </a:br>
            <a:r>
              <a:rPr lang="en-GB" sz="4000" b="1" dirty="0">
                <a:solidFill>
                  <a:srgbClr val="FFFF00"/>
                </a:solidFill>
              </a:rPr>
              <a:t>Prayers of Adoration, confession and </a:t>
            </a:r>
            <a:br>
              <a:rPr lang="en-GB" sz="4000" b="1" dirty="0">
                <a:solidFill>
                  <a:srgbClr val="FFFF00"/>
                </a:solidFill>
              </a:rPr>
            </a:br>
            <a:r>
              <a:rPr lang="en-GB" sz="4000" b="1" dirty="0">
                <a:solidFill>
                  <a:srgbClr val="FFFF00"/>
                </a:solidFill>
              </a:rPr>
              <a:t>Lord’s Prayer  </a:t>
            </a:r>
            <a:br>
              <a:rPr lang="en-GB" sz="4000" dirty="0"/>
            </a:br>
            <a:br>
              <a:rPr lang="en-GB" sz="4000" dirty="0"/>
            </a:br>
            <a:r>
              <a:rPr lang="en-GB" sz="4000" b="1" dirty="0">
                <a:solidFill>
                  <a:srgbClr val="FFFF00"/>
                </a:solidFill>
              </a:rPr>
              <a:t>Reading   </a:t>
            </a:r>
            <a:r>
              <a:rPr lang="en-GB" sz="4000" dirty="0"/>
              <a:t>Acts2 37-47</a:t>
            </a:r>
            <a:br>
              <a:rPr lang="en-GB" sz="4000" b="1" i="1" dirty="0"/>
            </a:br>
            <a:r>
              <a:rPr lang="en-GB" sz="4000" b="1" i="1" dirty="0"/>
              <a:t>                 Matthew 25:31-46</a:t>
            </a:r>
            <a:br>
              <a:rPr lang="en-GB" sz="4000" dirty="0">
                <a:solidFill>
                  <a:srgbClr val="FFFF00"/>
                </a:solidFill>
                <a:latin typeface="Algerian" panose="04020705040A02060702" pitchFamily="82" charset="0"/>
              </a:rPr>
            </a:br>
            <a:br>
              <a:rPr lang="en-GB" sz="4000" dirty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GB" sz="4000" dirty="0">
                <a:solidFill>
                  <a:srgbClr val="FFFF00"/>
                </a:solidFill>
                <a:latin typeface="Algerian" panose="04020705040A02060702" pitchFamily="82" charset="0"/>
              </a:rPr>
              <a:t>Family address      Are you being served ?</a:t>
            </a:r>
            <a:endParaRPr lang="en-GB" sz="40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Image result for God's ser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708" y="270163"/>
            <a:ext cx="1916923" cy="1889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5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4898" cy="1064355"/>
          </a:xfrm>
        </p:spPr>
        <p:txBody>
          <a:bodyPr/>
          <a:lstStyle/>
          <a:p>
            <a:pPr algn="ctr"/>
            <a:r>
              <a:rPr lang="en-GB" sz="5400" b="1" dirty="0">
                <a:solidFill>
                  <a:srgbClr val="FFFF00"/>
                </a:solidFill>
              </a:rPr>
              <a:t>Are you being served ?</a:t>
            </a:r>
          </a:p>
        </p:txBody>
      </p:sp>
      <p:sp>
        <p:nvSpPr>
          <p:cNvPr id="3" name="Rectangle 2"/>
          <p:cNvSpPr/>
          <p:nvPr/>
        </p:nvSpPr>
        <p:spPr>
          <a:xfrm>
            <a:off x="540328" y="1797627"/>
            <a:ext cx="1109749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one of the key elements of serving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461" y="3148445"/>
            <a:ext cx="10544898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involves a relationship with another person or situation where we demonstrate </a:t>
            </a:r>
            <a:r>
              <a:rPr lang="en-GB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God’s love in action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mage result for God's ser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008" y="4634345"/>
            <a:ext cx="1916923" cy="1889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46111" y="-207818"/>
            <a:ext cx="9404723" cy="20781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19545" y="654627"/>
            <a:ext cx="11284528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through our mission that we are changed by our </a:t>
            </a:r>
            <a:r>
              <a:rPr lang="en-GB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encounters with others</a:t>
            </a:r>
            <a:r>
              <a:rPr lang="en-GB" sz="4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it is often in them that we meet the ‘otherness’ of God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111" y="3221182"/>
            <a:ext cx="106488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</a:rPr>
              <a:t>Yet as Christians we need to recognise the </a:t>
            </a:r>
            <a:r>
              <a:rPr lang="en-GB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Living Christ</a:t>
            </a:r>
            <a:r>
              <a:rPr lang="en-GB" sz="4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</a:rPr>
              <a:t>in our service. So it is the presence of Jesus that forms us as disciples as we serve and engage in Gods mission. </a:t>
            </a:r>
            <a:endParaRPr lang="en-GB" sz="4000" dirty="0"/>
          </a:p>
        </p:txBody>
      </p:sp>
      <p:pic>
        <p:nvPicPr>
          <p:cNvPr id="5" name="Picture 4" descr="Image result for God's ser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78" y="5382490"/>
            <a:ext cx="1438940" cy="1275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6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8" y="333952"/>
            <a:ext cx="11471564" cy="6139584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Hymn   </a:t>
            </a:r>
            <a:r>
              <a:rPr lang="en-GB" sz="4000" i="1" dirty="0"/>
              <a:t>Sometimes we hear your call to loving  </a:t>
            </a:r>
            <a:br>
              <a:rPr lang="en-GB" sz="4000" i="1" dirty="0"/>
            </a:br>
            <a:r>
              <a:rPr lang="en-GB" sz="4000" i="1" dirty="0"/>
              <a:t>                                                                           service </a:t>
            </a:r>
            <a:r>
              <a:rPr lang="en-GB" sz="4000" i="1" dirty="0">
                <a:solidFill>
                  <a:schemeClr val="tx1"/>
                </a:solidFill>
              </a:rPr>
              <a:t>  </a:t>
            </a:r>
            <a:br>
              <a:rPr lang="en-GB" sz="4000" i="1" dirty="0">
                <a:solidFill>
                  <a:srgbClr val="FFFF00"/>
                </a:solidFill>
              </a:rPr>
            </a:br>
            <a:r>
              <a:rPr lang="en-GB" sz="4000" b="1" dirty="0">
                <a:solidFill>
                  <a:srgbClr val="FFFF00"/>
                </a:solidFill>
              </a:rPr>
              <a:t>Offertory </a:t>
            </a:r>
            <a:br>
              <a:rPr lang="en-GB" sz="4000" dirty="0"/>
            </a:br>
            <a:br>
              <a:rPr lang="en-GB" sz="4000" dirty="0"/>
            </a:br>
            <a:r>
              <a:rPr lang="en-GB" sz="4000" b="1" dirty="0">
                <a:solidFill>
                  <a:srgbClr val="FFFF00"/>
                </a:solidFill>
                <a:latin typeface="+mn-lt"/>
              </a:rPr>
              <a:t>Hymn</a:t>
            </a:r>
            <a:r>
              <a:rPr lang="en-GB" sz="4000" dirty="0">
                <a:solidFill>
                  <a:srgbClr val="FFFF00"/>
                </a:solidFill>
                <a:latin typeface="+mn-lt"/>
              </a:rPr>
              <a:t>   </a:t>
            </a:r>
            <a:r>
              <a:rPr lang="en-GB" sz="4000" b="1" dirty="0">
                <a:solidFill>
                  <a:srgbClr val="FFFF00"/>
                </a:solidFill>
                <a:latin typeface="+mn-lt"/>
              </a:rPr>
              <a:t>RS 522   </a:t>
            </a:r>
            <a:r>
              <a:rPr lang="en-GB" sz="4000" i="1" dirty="0">
                <a:solidFill>
                  <a:schemeClr val="tx1"/>
                </a:solidFill>
                <a:latin typeface="+mn-lt"/>
              </a:rPr>
              <a:t>From Heaven you came helpless     </a:t>
            </a:r>
            <a:br>
              <a:rPr lang="en-GB" sz="4000" i="1" dirty="0">
                <a:solidFill>
                  <a:schemeClr val="tx1"/>
                </a:solidFill>
                <a:latin typeface="+mn-lt"/>
              </a:rPr>
            </a:br>
            <a:r>
              <a:rPr lang="en-GB" sz="4000" i="1" dirty="0">
                <a:solidFill>
                  <a:schemeClr val="tx1"/>
                </a:solidFill>
                <a:latin typeface="+mn-lt"/>
              </a:rPr>
              <a:t>                                                                            babe   </a:t>
            </a:r>
            <a:br>
              <a:rPr lang="en-GB" sz="4000" dirty="0">
                <a:solidFill>
                  <a:srgbClr val="FFFF00"/>
                </a:solidFill>
                <a:latin typeface="+mn-lt"/>
              </a:rPr>
            </a:br>
            <a:br>
              <a:rPr lang="en-GB" sz="4000" dirty="0">
                <a:solidFill>
                  <a:srgbClr val="FFFF00"/>
                </a:solidFill>
                <a:latin typeface="+mn-lt"/>
              </a:rPr>
            </a:br>
            <a:r>
              <a:rPr lang="en-GB" sz="4000" b="1" dirty="0">
                <a:solidFill>
                  <a:srgbClr val="FFFF00"/>
                </a:solidFill>
                <a:latin typeface="+mn-lt"/>
              </a:rPr>
              <a:t>Holy Habit  </a:t>
            </a:r>
            <a:r>
              <a:rPr lang="en-GB" sz="4000" dirty="0">
                <a:solidFill>
                  <a:schemeClr val="tx1"/>
                </a:solidFill>
                <a:latin typeface="+mn-lt"/>
              </a:rPr>
              <a:t>Service – God’s special concern for </a:t>
            </a:r>
            <a:br>
              <a:rPr lang="en-GB" sz="4000" dirty="0">
                <a:solidFill>
                  <a:schemeClr val="tx1"/>
                </a:solidFill>
                <a:latin typeface="+mn-lt"/>
              </a:rPr>
            </a:br>
            <a:r>
              <a:rPr lang="en-GB" sz="4000" dirty="0">
                <a:solidFill>
                  <a:schemeClr val="tx1"/>
                </a:solidFill>
                <a:latin typeface="+mn-lt"/>
              </a:rPr>
              <a:t>						the poor </a:t>
            </a:r>
            <a:r>
              <a:rPr lang="en-GB" sz="4000" b="1" i="1" dirty="0">
                <a:solidFill>
                  <a:schemeClr val="tx1"/>
                </a:solidFill>
                <a:latin typeface="+mn-lt"/>
              </a:rPr>
              <a:t> </a:t>
            </a:r>
            <a:endParaRPr lang="en-GB" sz="4800" i="1" dirty="0">
              <a:solidFill>
                <a:schemeClr val="tx1"/>
              </a:solidFill>
            </a:endParaRPr>
          </a:p>
        </p:txBody>
      </p:sp>
      <p:pic>
        <p:nvPicPr>
          <p:cNvPr id="5" name="Picture 4" descr="Image result for God's ser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059" y="4810990"/>
            <a:ext cx="1916923" cy="1889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46111" y="-218210"/>
            <a:ext cx="9404723" cy="21820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6645" y="426027"/>
            <a:ext cx="11502737" cy="594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dying church reborn 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GB" sz="4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Stoneycroft United Reformed Church</a:t>
            </a:r>
            <a:r>
              <a:rPr lang="en-GB" sz="4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... a</a:t>
            </a: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dying church asked the question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‘</a:t>
            </a:r>
            <a:r>
              <a:rPr lang="en-GB" sz="4000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could we serve you Lord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and the community’?</a:t>
            </a:r>
            <a:endParaRPr lang="en-GB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49" y="259774"/>
            <a:ext cx="9405503" cy="62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8" y="706581"/>
            <a:ext cx="11416086" cy="51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25th junw 2017 hh service</Template>
  <TotalTime>58</TotalTime>
  <Words>197</Words>
  <Application>Microsoft Office PowerPoint</Application>
  <PresentationFormat>Widescreen</PresentationFormat>
  <Paragraphs>21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Algerian</vt:lpstr>
      <vt:lpstr>Arial</vt:lpstr>
      <vt:lpstr>Calibri</vt:lpstr>
      <vt:lpstr>Century Gothic</vt:lpstr>
      <vt:lpstr>Symbol</vt:lpstr>
      <vt:lpstr>Times New Roman</vt:lpstr>
      <vt:lpstr>Wingdings 3</vt:lpstr>
      <vt:lpstr>Ion</vt:lpstr>
      <vt:lpstr>Theme - Holy Habits  6. Service     </vt:lpstr>
      <vt:lpstr>Call to worship  Hymn   RS 293 Ye Servants of God     Prayers of Adoration, confession and  Lord’s Prayer    Reading   Acts2 37-47                  Matthew 25:31-46  Family address      Are you being served ?</vt:lpstr>
      <vt:lpstr>Are you being served ?</vt:lpstr>
      <vt:lpstr>PowerPoint Presentation</vt:lpstr>
      <vt:lpstr>PowerPoint Presentation</vt:lpstr>
      <vt:lpstr>Hymn   Sometimes we hear your call to loving                                                                              service    Offertory   Hymn   RS 522   From Heaven you came helpless                                                                                  babe     Holy Habit  Service – God’s special concern for        the poor  </vt:lpstr>
      <vt:lpstr>PowerPoint Presentation</vt:lpstr>
      <vt:lpstr>PowerPoint Presentation</vt:lpstr>
      <vt:lpstr>PowerPoint Presentation</vt:lpstr>
      <vt:lpstr>PowerPoint Presentation</vt:lpstr>
      <vt:lpstr>Hymn   RS 646  Help us accept each other      Prayers of Intercession     Response  Compassionate God          All           Hear our prayer   Hymn  Longing for light we wait in darkness   Closing prayer and blessing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Fleet United Reformed Church   Theme.. Holy Habit -Service     2nd July 2017</dc:title>
  <dc:creator>Ruth Dillon</dc:creator>
  <cp:lastModifiedBy>RHeine@W-SYNOD.local</cp:lastModifiedBy>
  <cp:revision>6</cp:revision>
  <dcterms:created xsi:type="dcterms:W3CDTF">2017-07-01T13:06:30Z</dcterms:created>
  <dcterms:modified xsi:type="dcterms:W3CDTF">2018-04-26T09:55:23Z</dcterms:modified>
</cp:coreProperties>
</file>